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8" d="100"/>
          <a:sy n="68" d="100"/>
        </p:scale>
        <p:origin x="3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D1C14C-A143-42F5-B247-D0E80013100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88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D1C14C-A143-42F5-B247-D0E80013100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25381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D1C14C-A143-42F5-B247-D0E80013100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1565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D1C14C-A143-42F5-B247-D0E80013100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500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D1C14C-A143-42F5-B247-D0E80013100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20432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D1C14C-A143-42F5-B247-D0E80013100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379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D1C14C-A143-42F5-B247-D0E800131009}"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9437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D1C14C-A143-42F5-B247-D0E800131009}"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6846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1C14C-A143-42F5-B247-D0E800131009}"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55411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D1C14C-A143-42F5-B247-D0E80013100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4923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D1C14C-A143-42F5-B247-D0E80013100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3689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ED1C14C-A143-42F5-B247-D0E800131009}" type="datetimeFigureOut">
              <a:rPr lang="en-US" smtClean="0"/>
              <a:t>11/14/2025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240096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F05C905-298D-41BB-828E-CF7009FB60A3}"/>
              </a:ext>
            </a:extLst>
          </p:cNvPr>
          <p:cNvSpPr txBox="1"/>
          <p:nvPr/>
        </p:nvSpPr>
        <p:spPr>
          <a:xfrm>
            <a:off x="527404" y="2101433"/>
            <a:ext cx="5803192" cy="3785652"/>
          </a:xfrm>
          <a:prstGeom prst="rect">
            <a:avLst/>
          </a:prstGeom>
          <a:noFill/>
        </p:spPr>
        <p:txBody>
          <a:bodyPr wrap="none" rtlCol="0">
            <a:spAutoFit/>
          </a:bodyPr>
          <a:lstStyle/>
          <a:p>
            <a:r>
              <a:rPr kumimoji="1" lang="en-US" altLang="ja-JP" sz="1200" dirty="0"/>
              <a:t>【</a:t>
            </a:r>
            <a:r>
              <a:rPr kumimoji="1" lang="ja-JP" altLang="en-US" sz="1200" dirty="0"/>
              <a:t>フィードバックデータより</a:t>
            </a:r>
            <a:r>
              <a:rPr kumimoji="1" lang="en-US" altLang="ja-JP" sz="1200" dirty="0"/>
              <a:t>】</a:t>
            </a:r>
          </a:p>
          <a:p>
            <a:r>
              <a:rPr kumimoji="1" lang="en-US" altLang="ja-JP" sz="1200" dirty="0"/>
              <a:t>1.</a:t>
            </a:r>
            <a:r>
              <a:rPr kumimoji="1" lang="ja-JP" altLang="en-US" sz="1200" dirty="0"/>
              <a:t>口腔衛生状態・口腔機能の状態の「あり」に該当する割合が減り、</a:t>
            </a:r>
            <a:endParaRPr kumimoji="1" lang="en-US" altLang="ja-JP" sz="1200" dirty="0"/>
          </a:p>
          <a:p>
            <a:r>
              <a:rPr kumimoji="1" lang="ja-JP" altLang="en-US" sz="1200" dirty="0"/>
              <a:t>全国平均と比較しても平均的になっている。</a:t>
            </a:r>
            <a:endParaRPr kumimoji="1" lang="en-US" altLang="ja-JP" sz="1200" dirty="0"/>
          </a:p>
          <a:p>
            <a:r>
              <a:rPr kumimoji="1" lang="en-US" altLang="ja-JP" sz="1200" dirty="0"/>
              <a:t>2.</a:t>
            </a:r>
            <a:r>
              <a:rPr kumimoji="1" lang="ja-JP" altLang="en-US" sz="1200" dirty="0"/>
              <a:t>歯・義歯の汚れ、口臭で改善みられているが、舌苔ではあまり変化がない</a:t>
            </a:r>
            <a:endParaRPr kumimoji="1" lang="en-US" altLang="ja-JP" sz="1200" dirty="0"/>
          </a:p>
          <a:p>
            <a:r>
              <a:rPr kumimoji="1" lang="en-US" altLang="ja-JP" sz="1200" dirty="0"/>
              <a:t>3.</a:t>
            </a:r>
            <a:r>
              <a:rPr kumimoji="1" lang="ja-JP" altLang="en-US" sz="1200" dirty="0"/>
              <a:t>歯科受診の必要ありの割合が全国と比べて高い</a:t>
            </a:r>
            <a:endParaRPr kumimoji="1" lang="en-US" altLang="ja-JP" sz="1200" dirty="0"/>
          </a:p>
          <a:p>
            <a:r>
              <a:rPr kumimoji="1" lang="en-US" altLang="ja-JP" sz="1200" dirty="0"/>
              <a:t>4.</a:t>
            </a:r>
            <a:r>
              <a:rPr kumimoji="1" lang="ja-JP" altLang="en-US" sz="1200" dirty="0"/>
              <a:t>介入回数は全国と比べて低い</a:t>
            </a:r>
            <a:endParaRPr kumimoji="1" lang="en-US" altLang="ja-JP" sz="1200" dirty="0"/>
          </a:p>
          <a:p>
            <a:endParaRPr kumimoji="1" lang="en-US" altLang="ja-JP" sz="1200" dirty="0"/>
          </a:p>
          <a:p>
            <a:r>
              <a:rPr kumimoji="1" lang="en-US" altLang="ja-JP" sz="1200" dirty="0"/>
              <a:t>【</a:t>
            </a:r>
            <a:r>
              <a:rPr kumimoji="1" lang="ja-JP" altLang="en-US" sz="1200" dirty="0"/>
              <a:t>考察と今後の取り組み</a:t>
            </a:r>
            <a:r>
              <a:rPr kumimoji="1" lang="en-US" altLang="ja-JP" sz="1200" dirty="0"/>
              <a:t>】</a:t>
            </a:r>
          </a:p>
          <a:p>
            <a:r>
              <a:rPr kumimoji="1" lang="en-US" altLang="ja-JP" sz="1200" dirty="0"/>
              <a:t>1.2</a:t>
            </a:r>
            <a:r>
              <a:rPr kumimoji="1" lang="ja-JP" altLang="en-US" sz="1200" dirty="0"/>
              <a:t>に関して、口腔衛生状態は改善がみられているので引き続きケア介入していく</a:t>
            </a:r>
            <a:endParaRPr kumimoji="1" lang="en-US" altLang="ja-JP" sz="1200" dirty="0"/>
          </a:p>
          <a:p>
            <a:r>
              <a:rPr kumimoji="1" lang="ja-JP" altLang="en-US" sz="1200" dirty="0"/>
              <a:t>舌苔は全体の有無としては変化が見られないが、個々の程度としては少しずつの</a:t>
            </a:r>
            <a:endParaRPr kumimoji="1" lang="en-US" altLang="ja-JP" sz="1200" dirty="0"/>
          </a:p>
          <a:p>
            <a:r>
              <a:rPr kumimoji="1" lang="ja-JP" altLang="en-US" sz="1200" dirty="0"/>
              <a:t>改善がみられている。引き続き舌ブラシの使用や舌磨き指導を行うとともに、自</a:t>
            </a:r>
            <a:endParaRPr kumimoji="1" lang="en-US" altLang="ja-JP" sz="1200" dirty="0"/>
          </a:p>
          <a:p>
            <a:r>
              <a:rPr kumimoji="1" lang="ja-JP" altLang="en-US" sz="1200" dirty="0"/>
              <a:t>宅での習慣化へも繋げていく。</a:t>
            </a:r>
            <a:endParaRPr kumimoji="1" lang="en-US" altLang="ja-JP" sz="1200" dirty="0"/>
          </a:p>
          <a:p>
            <a:endParaRPr kumimoji="1" lang="en-US" altLang="ja-JP" sz="1200" dirty="0"/>
          </a:p>
          <a:p>
            <a:r>
              <a:rPr kumimoji="1" lang="en-US" altLang="ja-JP" sz="1200" dirty="0"/>
              <a:t>3</a:t>
            </a:r>
            <a:r>
              <a:rPr kumimoji="1" lang="ja-JP" altLang="en-US" sz="1200" dirty="0"/>
              <a:t>の歯科受診の必要が高い割合については、虫歯、歯の動揺、歯石などの問題があ</a:t>
            </a:r>
            <a:endParaRPr kumimoji="1" lang="en-US" altLang="ja-JP" sz="1200" dirty="0"/>
          </a:p>
          <a:p>
            <a:r>
              <a:rPr kumimoji="1" lang="ja-JP" altLang="en-US" sz="1200" dirty="0"/>
              <a:t>る。歯科衛生士との連携を図ることで、異常の早期発見につながっていると思わ</a:t>
            </a:r>
            <a:endParaRPr kumimoji="1" lang="en-US" altLang="ja-JP" sz="1200" dirty="0"/>
          </a:p>
          <a:p>
            <a:r>
              <a:rPr kumimoji="1" lang="ja-JP" altLang="en-US" sz="1200" dirty="0"/>
              <a:t>れる。</a:t>
            </a:r>
            <a:endParaRPr kumimoji="1" lang="en-US" altLang="ja-JP" sz="1200" dirty="0"/>
          </a:p>
          <a:p>
            <a:endParaRPr kumimoji="1" lang="en-US" altLang="ja-JP" sz="1200" dirty="0"/>
          </a:p>
          <a:p>
            <a:r>
              <a:rPr kumimoji="1" lang="en-US" altLang="ja-JP" sz="1200" dirty="0"/>
              <a:t>4</a:t>
            </a:r>
            <a:r>
              <a:rPr kumimoji="1" lang="ja-JP" altLang="en-US" sz="1200" dirty="0"/>
              <a:t>の介入回数については、記録は月に</a:t>
            </a:r>
            <a:r>
              <a:rPr kumimoji="1" lang="en-US" altLang="ja-JP" sz="1200" dirty="0"/>
              <a:t>2</a:t>
            </a:r>
            <a:r>
              <a:rPr kumimoji="1" lang="ja-JP" altLang="en-US" sz="1200" dirty="0"/>
              <a:t>回行っているが、必要な人には毎回介入し</a:t>
            </a:r>
            <a:endParaRPr kumimoji="1" lang="en-US" altLang="ja-JP" sz="1200" dirty="0"/>
          </a:p>
          <a:p>
            <a:r>
              <a:rPr kumimoji="1" lang="ja-JP" altLang="en-US" sz="1200" dirty="0"/>
              <a:t>大きな変化や気になることああれば、その都度記録に残しているので、現状で問</a:t>
            </a:r>
            <a:endParaRPr kumimoji="1" lang="en-US" altLang="ja-JP" sz="1200" dirty="0"/>
          </a:p>
          <a:p>
            <a:r>
              <a:rPr kumimoji="1" lang="ja-JP" altLang="en-US" sz="1200" dirty="0"/>
              <a:t>題ないと思われる。</a:t>
            </a:r>
            <a:endParaRPr kumimoji="1" lang="en-US" altLang="ja-JP" sz="1200" dirty="0"/>
          </a:p>
        </p:txBody>
      </p:sp>
    </p:spTree>
    <p:extLst>
      <p:ext uri="{BB962C8B-B14F-4D97-AF65-F5344CB8AC3E}">
        <p14:creationId xmlns:p14="http://schemas.microsoft.com/office/powerpoint/2010/main" val="9599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口腔に関する問題点等">
            <a:extLst>
              <a:ext uri="{FF2B5EF4-FFF2-40B4-BE49-F238E27FC236}">
                <a16:creationId xmlns:a16="http://schemas.microsoft.com/office/drawing/2014/main" id="{920C7753-DAD2-49CC-A3E0-E3D809D7F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 y="795972"/>
            <a:ext cx="6391275" cy="10838538"/>
          </a:xfrm>
          <a:prstGeom prst="rect">
            <a:avLst/>
          </a:prstGeom>
        </p:spPr>
      </p:pic>
      <p:sp>
        <p:nvSpPr>
          <p:cNvPr id="3" name="slide1">
            <a:extLst>
              <a:ext uri="{FF2B5EF4-FFF2-40B4-BE49-F238E27FC236}">
                <a16:creationId xmlns:a16="http://schemas.microsoft.com/office/drawing/2014/main" id="{2C03F3F7-A010-64F8-66ED-09591851490A}"/>
              </a:ext>
            </a:extLst>
          </p:cNvPr>
          <p:cNvSpPr>
            <a:spLocks noGrp="1"/>
          </p:cNvSpPr>
          <p:nvPr>
            <p:ph type="subTitle" idx="1"/>
          </p:nvPr>
        </p:nvSpPr>
        <p:spPr>
          <a:xfrm>
            <a:off x="2867683" y="291703"/>
            <a:ext cx="3756954" cy="531573"/>
          </a:xfrm>
        </p:spPr>
        <p:txBody>
          <a:bodyPr>
            <a:normAutofit/>
          </a:bodyPr>
          <a:lstStyle/>
          <a:p>
            <a:r>
              <a:rPr lang="ja-JP" altLang="en-US" sz="1050" dirty="0"/>
              <a:t>平均介護度</a:t>
            </a:r>
            <a:r>
              <a:rPr lang="en-US" altLang="ja-JP" sz="1050" dirty="0"/>
              <a:t>2.5</a:t>
            </a:r>
            <a:r>
              <a:rPr lang="ja-JP" altLang="en-US" sz="1050" dirty="0"/>
              <a:t>～</a:t>
            </a:r>
            <a:r>
              <a:rPr lang="en-US" altLang="ja-JP" sz="1050" dirty="0"/>
              <a:t>3.0</a:t>
            </a:r>
            <a:r>
              <a:rPr lang="ja-JP" altLang="en-US" sz="1050" dirty="0"/>
              <a:t>の全国平均と比較</a:t>
            </a:r>
            <a:endParaRPr lang="en-US" altLang="ja-JP" sz="1050" dirty="0"/>
          </a:p>
          <a:p>
            <a:r>
              <a:rPr lang="ja-JP" altLang="en-US" sz="1050" dirty="0"/>
              <a:t>デイサービスセンターすみれ平均介護度</a:t>
            </a:r>
            <a:r>
              <a:rPr lang="en-US" altLang="ja-JP" sz="1050" dirty="0"/>
              <a:t>2.88</a:t>
            </a:r>
            <a:endParaRPr sz="1050" dirty="0"/>
          </a:p>
        </p:txBody>
      </p:sp>
    </p:spTree>
    <p:extLst>
      <p:ext uri="{BB962C8B-B14F-4D97-AF65-F5344CB8AC3E}">
        <p14:creationId xmlns:p14="http://schemas.microsoft.com/office/powerpoint/2010/main" val="959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2" descr="歯科受診の必要性・特記事項">
            <a:extLst>
              <a:ext uri="{FF2B5EF4-FFF2-40B4-BE49-F238E27FC236}">
                <a16:creationId xmlns:a16="http://schemas.microsoft.com/office/drawing/2014/main" id="{7680C600-1642-4671-B794-EC247FDBF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128" y="603281"/>
            <a:ext cx="5617459" cy="5149337"/>
          </a:xfrm>
          <a:prstGeom prst="rect">
            <a:avLst/>
          </a:prstGeom>
        </p:spPr>
      </p:pic>
      <p:pic>
        <p:nvPicPr>
          <p:cNvPr id="2" name="slide2" descr="実施記録">
            <a:extLst>
              <a:ext uri="{FF2B5EF4-FFF2-40B4-BE49-F238E27FC236}">
                <a16:creationId xmlns:a16="http://schemas.microsoft.com/office/drawing/2014/main" id="{376F849D-17D4-F53C-04C9-BE9A35C8E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23" y="5848537"/>
            <a:ext cx="5586271" cy="4655225"/>
          </a:xfrm>
          <a:prstGeom prst="rect">
            <a:avLst/>
          </a:prstGeom>
        </p:spPr>
      </p:pic>
    </p:spTree>
    <p:extLst>
      <p:ext uri="{BB962C8B-B14F-4D97-AF65-F5344CB8AC3E}">
        <p14:creationId xmlns:p14="http://schemas.microsoft.com/office/powerpoint/2010/main" val="63801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2" descr="口腔状態の評価と介入回数">
            <a:extLst>
              <a:ext uri="{FF2B5EF4-FFF2-40B4-BE49-F238E27FC236}">
                <a16:creationId xmlns:a16="http://schemas.microsoft.com/office/drawing/2014/main" id="{AB7E8266-D70D-479C-A65A-051BE1B9D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9843"/>
            <a:ext cx="6115050" cy="11720516"/>
          </a:xfrm>
          <a:prstGeom prst="rect">
            <a:avLst/>
          </a:prstGeom>
        </p:spPr>
      </p:pic>
    </p:spTree>
    <p:extLst>
      <p:ext uri="{BB962C8B-B14F-4D97-AF65-F5344CB8AC3E}">
        <p14:creationId xmlns:p14="http://schemas.microsoft.com/office/powerpoint/2010/main" val="27387228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TotalTime>
  <Words>275</Words>
  <Application>Microsoft Office PowerPoint</Application>
  <PresentationFormat>ワイド画面</PresentationFormat>
  <Paragraphs>22</Paragraphs>
  <Slides>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赤嶺 増美</cp:lastModifiedBy>
  <cp:revision>11</cp:revision>
  <cp:lastPrinted>2025-07-14T06:50:57Z</cp:lastPrinted>
  <dcterms:created xsi:type="dcterms:W3CDTF">2025-07-14T06:40:26Z</dcterms:created>
  <dcterms:modified xsi:type="dcterms:W3CDTF">2025-11-14T05:27:21Z</dcterms:modified>
</cp:coreProperties>
</file>