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7" autoAdjust="0"/>
  </p:normalViewPr>
  <p:slideViewPr>
    <p:cSldViewPr snapToGrid="0">
      <p:cViewPr varScale="1">
        <p:scale>
          <a:sx n="65" d="100"/>
          <a:sy n="65" d="100"/>
        </p:scale>
        <p:origin x="3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9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3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19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6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4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1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2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0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2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90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11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9BCD63-80B0-43AA-859E-3833129D55C7}"/>
              </a:ext>
            </a:extLst>
          </p:cNvPr>
          <p:cNvSpPr txBox="1"/>
          <p:nvPr/>
        </p:nvSpPr>
        <p:spPr>
          <a:xfrm>
            <a:off x="589031" y="4437364"/>
            <a:ext cx="579493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2024</a:t>
            </a:r>
            <a:r>
              <a:rPr kumimoji="1" lang="ja-JP" altLang="en-US" dirty="0"/>
              <a:t>年８月～</a:t>
            </a:r>
            <a:r>
              <a:rPr kumimoji="1" lang="en-US" altLang="ja-JP" dirty="0"/>
              <a:t>2025</a:t>
            </a:r>
            <a:r>
              <a:rPr kumimoji="1" lang="ja-JP" altLang="en-US" dirty="0"/>
              <a:t>年</a:t>
            </a:r>
            <a:r>
              <a:rPr kumimoji="1" lang="en-US" altLang="ja-JP" dirty="0"/>
              <a:t>2</a:t>
            </a:r>
            <a:r>
              <a:rPr kumimoji="1" lang="ja-JP" altLang="en-US" dirty="0"/>
              <a:t>月</a:t>
            </a:r>
            <a:endParaRPr kumimoji="1" lang="en-US" altLang="ja-JP" dirty="0"/>
          </a:p>
          <a:p>
            <a:pPr algn="ctr"/>
            <a:endParaRPr kumimoji="1" lang="en-US" altLang="ja-JP" dirty="0"/>
          </a:p>
          <a:p>
            <a:pPr algn="ctr"/>
            <a:r>
              <a:rPr kumimoji="1" lang="ja-JP" altLang="en-US" sz="2800" b="1" dirty="0"/>
              <a:t>科学的介護推進体制加算　</a:t>
            </a:r>
            <a:endParaRPr kumimoji="1" lang="en-US" altLang="ja-JP" sz="2800" b="1" dirty="0"/>
          </a:p>
          <a:p>
            <a:pPr algn="ctr"/>
            <a:r>
              <a:rPr kumimoji="1" lang="ja-JP" altLang="en-US" sz="2800" b="1" dirty="0"/>
              <a:t>事業所フィードバック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基本情報">
            <a:extLst>
              <a:ext uri="{FF2B5EF4-FFF2-40B4-BE49-F238E27FC236}">
                <a16:creationId xmlns:a16="http://schemas.microsoft.com/office/drawing/2014/main" id="{939EC72D-C3EF-47CA-A361-2DD6F1DFE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52" y="682120"/>
            <a:ext cx="5365598" cy="10243822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258A46B-13C7-F189-F9DF-D3BCF2740915}"/>
              </a:ext>
            </a:extLst>
          </p:cNvPr>
          <p:cNvSpPr txBox="1"/>
          <p:nvPr/>
        </p:nvSpPr>
        <p:spPr>
          <a:xfrm>
            <a:off x="717550" y="11049000"/>
            <a:ext cx="55245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基本情報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・全国に比べて、デイサービスすみれは、要介護１の方の割合が多い</a:t>
            </a:r>
            <a:endParaRPr kumimoji="1" lang="en-US" altLang="ja-JP" sz="1100" dirty="0"/>
          </a:p>
          <a:p>
            <a:r>
              <a:rPr kumimoji="1" lang="ja-JP" altLang="en-US" sz="1100" dirty="0"/>
              <a:t>・</a:t>
            </a:r>
            <a:r>
              <a:rPr kumimoji="1" lang="en-US" altLang="ja-JP" sz="1100" dirty="0"/>
              <a:t>90</a:t>
            </a:r>
            <a:r>
              <a:rPr kumimoji="1" lang="ja-JP" altLang="en-US" sz="1100" dirty="0"/>
              <a:t>歳以上の割合が約</a:t>
            </a:r>
            <a:r>
              <a:rPr kumimoji="1" lang="en-US" altLang="ja-JP" sz="1100" dirty="0"/>
              <a:t>4</a:t>
            </a:r>
            <a:r>
              <a:rPr kumimoji="1" lang="ja-JP" altLang="en-US" sz="1100" dirty="0"/>
              <a:t>割と全国に比べて高齢の方の利用が多い</a:t>
            </a:r>
            <a:r>
              <a:rPr kumimoji="1" lang="en-US" altLang="ja-JP" sz="1200" dirty="0"/>
              <a:t>	</a:t>
            </a:r>
          </a:p>
          <a:p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de2" descr="口腔・栄養">
            <a:extLst>
              <a:ext uri="{FF2B5EF4-FFF2-40B4-BE49-F238E27FC236}">
                <a16:creationId xmlns:a16="http://schemas.microsoft.com/office/drawing/2014/main" id="{A0C0B019-2653-45A0-B4A4-2FFC41778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843" y="468622"/>
            <a:ext cx="5123793" cy="10397032"/>
          </a:xfrm>
          <a:prstGeom prst="rect">
            <a:avLst/>
          </a:prstGeom>
        </p:spPr>
      </p:pic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F505DD7E-698B-FF2C-525C-D4BE0B4D8A1E}"/>
              </a:ext>
            </a:extLst>
          </p:cNvPr>
          <p:cNvSpPr txBox="1"/>
          <p:nvPr/>
        </p:nvSpPr>
        <p:spPr>
          <a:xfrm>
            <a:off x="361522" y="10953937"/>
            <a:ext cx="62504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口腔・栄養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・全国に比べてデイサービスすみれは、</a:t>
            </a:r>
            <a:r>
              <a:rPr kumimoji="1" lang="en-US" altLang="ja-JP" sz="1100" dirty="0"/>
              <a:t>BMI25</a:t>
            </a:r>
            <a:r>
              <a:rPr kumimoji="1" lang="ja-JP" altLang="en-US" sz="1100" dirty="0"/>
              <a:t>以上が２倍以上となっている。</a:t>
            </a:r>
            <a:endParaRPr kumimoji="1" lang="en-US" altLang="ja-JP" sz="1100" dirty="0"/>
          </a:p>
          <a:p>
            <a:r>
              <a:rPr kumimoji="1" lang="ja-JP" altLang="en-US" sz="1100" dirty="0"/>
              <a:t>・全国に比べ口腔機能は保たれているが、歯の汚れがある方の割合が全国４割に対し７割と多く</a:t>
            </a:r>
            <a:endParaRPr kumimoji="1" lang="en-US" altLang="ja-JP" sz="1100" dirty="0"/>
          </a:p>
          <a:p>
            <a:r>
              <a:rPr kumimoji="1" lang="ja-JP" altLang="en-US" sz="1100" dirty="0"/>
              <a:t>　口腔ケアの支援は必要である</a:t>
            </a:r>
          </a:p>
        </p:txBody>
      </p:sp>
    </p:spTree>
    <p:extLst>
      <p:ext uri="{BB962C8B-B14F-4D97-AF65-F5344CB8AC3E}">
        <p14:creationId xmlns:p14="http://schemas.microsoft.com/office/powerpoint/2010/main" val="36357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2" descr="総論">
            <a:extLst>
              <a:ext uri="{FF2B5EF4-FFF2-40B4-BE49-F238E27FC236}">
                <a16:creationId xmlns:a16="http://schemas.microsoft.com/office/drawing/2014/main" id="{FD305598-ED92-40D3-828B-5A83BBDAD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17" y="3005670"/>
            <a:ext cx="6416566" cy="5347138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665B6E-5AAE-D2AA-3140-70720FAEFA30}"/>
              </a:ext>
            </a:extLst>
          </p:cNvPr>
          <p:cNvSpPr txBox="1"/>
          <p:nvPr/>
        </p:nvSpPr>
        <p:spPr>
          <a:xfrm>
            <a:off x="515469" y="8635724"/>
            <a:ext cx="59137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総論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デイサービスすみれは、全国と比べて</a:t>
            </a:r>
            <a:r>
              <a:rPr kumimoji="1" lang="en-US" altLang="ja-JP" sz="1100" dirty="0"/>
              <a:t>ADL</a:t>
            </a:r>
            <a:r>
              <a:rPr kumimoji="1" lang="ja-JP" altLang="en-US" sz="1100" dirty="0"/>
              <a:t>合計点が高く身体的な自立度が高い傾向にある。</a:t>
            </a:r>
          </a:p>
        </p:txBody>
      </p:sp>
    </p:spTree>
    <p:extLst>
      <p:ext uri="{BB962C8B-B14F-4D97-AF65-F5344CB8AC3E}">
        <p14:creationId xmlns:p14="http://schemas.microsoft.com/office/powerpoint/2010/main" val="141625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2" descr="認知症">
            <a:extLst>
              <a:ext uri="{FF2B5EF4-FFF2-40B4-BE49-F238E27FC236}">
                <a16:creationId xmlns:a16="http://schemas.microsoft.com/office/drawing/2014/main" id="{2FBBF510-A02A-48E1-969A-F08410FE8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943" y="525485"/>
            <a:ext cx="4181363" cy="10895939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9043B6-2477-61EA-C652-0DFD4C9729E1}"/>
              </a:ext>
            </a:extLst>
          </p:cNvPr>
          <p:cNvSpPr txBox="1"/>
          <p:nvPr/>
        </p:nvSpPr>
        <p:spPr>
          <a:xfrm>
            <a:off x="599120" y="11421424"/>
            <a:ext cx="582723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【</a:t>
            </a:r>
            <a:r>
              <a:rPr kumimoji="1" lang="ja-JP" altLang="en-US" sz="1100" dirty="0"/>
              <a:t>認知症</a:t>
            </a:r>
            <a:r>
              <a:rPr kumimoji="1" lang="en-US" altLang="ja-JP" sz="1100" dirty="0"/>
              <a:t>】</a:t>
            </a:r>
          </a:p>
          <a:p>
            <a:r>
              <a:rPr kumimoji="1" lang="ja-JP" altLang="en-US" sz="1100" dirty="0"/>
              <a:t>デイサービスすみれは、記憶、見当識、服薬の項目が全国に比べて介助が必要な方が多い</a:t>
            </a:r>
            <a:endParaRPr kumimoji="1" lang="en-US" altLang="ja-JP" sz="1100" dirty="0"/>
          </a:p>
          <a:p>
            <a:r>
              <a:rPr kumimoji="1" lang="ja-JP" altLang="en-US" sz="1100" dirty="0"/>
              <a:t>傾向にある。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45482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329</TotalTime>
  <Words>168</Words>
  <Application>Microsoft Office PowerPoint</Application>
  <PresentationFormat>ワイド画面</PresentationFormat>
  <Paragraphs>16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赤嶺 増美</cp:lastModifiedBy>
  <cp:revision>10</cp:revision>
  <dcterms:created xsi:type="dcterms:W3CDTF">2025-03-24T05:45:34Z</dcterms:created>
  <dcterms:modified xsi:type="dcterms:W3CDTF">2025-10-27T07:19:13Z</dcterms:modified>
</cp:coreProperties>
</file>